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3" autoAdjust="0"/>
    <p:restoredTop sz="94660"/>
  </p:normalViewPr>
  <p:slideViewPr>
    <p:cSldViewPr snapToGrid="0">
      <p:cViewPr varScale="1">
        <p:scale>
          <a:sx n="110" d="100"/>
          <a:sy n="110" d="100"/>
        </p:scale>
        <p:origin x="200"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F6C34C-ECCF-4FF9-961B-A909932C385B}" type="datetimeFigureOut">
              <a:rPr lang="en-US" smtClean="0"/>
              <a:t>4/2/21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569FDE-B7C1-42DA-926E-B36B40FF4B0E}" type="slidenum">
              <a:rPr lang="en-US" smtClean="0"/>
              <a:t>‹#›</a:t>
            </a:fld>
            <a:endParaRPr lang="en-US"/>
          </a:p>
        </p:txBody>
      </p:sp>
    </p:spTree>
    <p:extLst>
      <p:ext uri="{BB962C8B-B14F-4D97-AF65-F5344CB8AC3E}">
        <p14:creationId xmlns:p14="http://schemas.microsoft.com/office/powerpoint/2010/main" val="3504415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E9A98EBF-16CC-445A-A5F3-CD61C3571B3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954B67-5D96-4C8F-9D66-E98F386E793A}"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0723" name="Rectangle 2">
            <a:extLst>
              <a:ext uri="{FF2B5EF4-FFF2-40B4-BE49-F238E27FC236}">
                <a16:creationId xmlns:a16="http://schemas.microsoft.com/office/drawing/2014/main" id="{F64E2BBF-A0FB-4B16-9B45-AB450A6A8AA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a:extLst>
              <a:ext uri="{FF2B5EF4-FFF2-40B4-BE49-F238E27FC236}">
                <a16:creationId xmlns:a16="http://schemas.microsoft.com/office/drawing/2014/main" id="{22197649-B5D4-436D-9526-4A33109161E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04102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ADB80-7ED6-4E92-A27D-A388D14C15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BF24FD-2296-422E-9BAE-80D8AD43F4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2FF997-487B-435B-8EFC-629E0B6A8630}"/>
              </a:ext>
            </a:extLst>
          </p:cNvPr>
          <p:cNvSpPr>
            <a:spLocks noGrp="1"/>
          </p:cNvSpPr>
          <p:nvPr>
            <p:ph type="dt" sz="half" idx="10"/>
          </p:nvPr>
        </p:nvSpPr>
        <p:spPr/>
        <p:txBody>
          <a:bodyPr/>
          <a:lstStyle/>
          <a:p>
            <a:fld id="{D1AA8169-B478-48E8-B327-825337FDC2DD}" type="datetimeFigureOut">
              <a:rPr lang="en-US" smtClean="0"/>
              <a:t>4/2/21</a:t>
            </a:fld>
            <a:endParaRPr lang="en-US"/>
          </a:p>
        </p:txBody>
      </p:sp>
      <p:sp>
        <p:nvSpPr>
          <p:cNvPr id="5" name="Footer Placeholder 4">
            <a:extLst>
              <a:ext uri="{FF2B5EF4-FFF2-40B4-BE49-F238E27FC236}">
                <a16:creationId xmlns:a16="http://schemas.microsoft.com/office/drawing/2014/main" id="{B2E72745-A3DF-49E9-B0D6-F1AA7DCD45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7C5CB-33E9-4C6E-9322-F85A89D253DA}"/>
              </a:ext>
            </a:extLst>
          </p:cNvPr>
          <p:cNvSpPr>
            <a:spLocks noGrp="1"/>
          </p:cNvSpPr>
          <p:nvPr>
            <p:ph type="sldNum" sz="quarter" idx="12"/>
          </p:nvPr>
        </p:nvSpPr>
        <p:spPr/>
        <p:txBody>
          <a:bodyPr/>
          <a:lstStyle/>
          <a:p>
            <a:fld id="{8738B382-5B38-475F-83F6-86792E8C7D96}" type="slidenum">
              <a:rPr lang="en-US" smtClean="0"/>
              <a:t>‹#›</a:t>
            </a:fld>
            <a:endParaRPr lang="en-US"/>
          </a:p>
        </p:txBody>
      </p:sp>
    </p:spTree>
    <p:extLst>
      <p:ext uri="{BB962C8B-B14F-4D97-AF65-F5344CB8AC3E}">
        <p14:creationId xmlns:p14="http://schemas.microsoft.com/office/powerpoint/2010/main" val="323083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6EC9-1E54-4557-9EF0-45E9A7943E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660CFF-BBE0-4E6C-98B3-CC608A2BBE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30100-B582-4094-AFE8-01DEF71FB0BD}"/>
              </a:ext>
            </a:extLst>
          </p:cNvPr>
          <p:cNvSpPr>
            <a:spLocks noGrp="1"/>
          </p:cNvSpPr>
          <p:nvPr>
            <p:ph type="dt" sz="half" idx="10"/>
          </p:nvPr>
        </p:nvSpPr>
        <p:spPr/>
        <p:txBody>
          <a:bodyPr/>
          <a:lstStyle/>
          <a:p>
            <a:fld id="{D1AA8169-B478-48E8-B327-825337FDC2DD}" type="datetimeFigureOut">
              <a:rPr lang="en-US" smtClean="0"/>
              <a:t>4/2/21</a:t>
            </a:fld>
            <a:endParaRPr lang="en-US"/>
          </a:p>
        </p:txBody>
      </p:sp>
      <p:sp>
        <p:nvSpPr>
          <p:cNvPr id="5" name="Footer Placeholder 4">
            <a:extLst>
              <a:ext uri="{FF2B5EF4-FFF2-40B4-BE49-F238E27FC236}">
                <a16:creationId xmlns:a16="http://schemas.microsoft.com/office/drawing/2014/main" id="{19A45ED6-EEA5-4D00-BC58-814209438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FADCD3-DA5D-4406-B5A2-2F8D067C8774}"/>
              </a:ext>
            </a:extLst>
          </p:cNvPr>
          <p:cNvSpPr>
            <a:spLocks noGrp="1"/>
          </p:cNvSpPr>
          <p:nvPr>
            <p:ph type="sldNum" sz="quarter" idx="12"/>
          </p:nvPr>
        </p:nvSpPr>
        <p:spPr/>
        <p:txBody>
          <a:bodyPr/>
          <a:lstStyle/>
          <a:p>
            <a:fld id="{8738B382-5B38-475F-83F6-86792E8C7D96}" type="slidenum">
              <a:rPr lang="en-US" smtClean="0"/>
              <a:t>‹#›</a:t>
            </a:fld>
            <a:endParaRPr lang="en-US"/>
          </a:p>
        </p:txBody>
      </p:sp>
    </p:spTree>
    <p:extLst>
      <p:ext uri="{BB962C8B-B14F-4D97-AF65-F5344CB8AC3E}">
        <p14:creationId xmlns:p14="http://schemas.microsoft.com/office/powerpoint/2010/main" val="268073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23BCA4-0609-4C0A-BF4F-A4C5141FFD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CFFED0-6B1C-45E0-A5C9-DC1EB9F042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46A300-233D-4DBB-A4CA-EF6EDBD7DC76}"/>
              </a:ext>
            </a:extLst>
          </p:cNvPr>
          <p:cNvSpPr>
            <a:spLocks noGrp="1"/>
          </p:cNvSpPr>
          <p:nvPr>
            <p:ph type="dt" sz="half" idx="10"/>
          </p:nvPr>
        </p:nvSpPr>
        <p:spPr/>
        <p:txBody>
          <a:bodyPr/>
          <a:lstStyle/>
          <a:p>
            <a:fld id="{D1AA8169-B478-48E8-B327-825337FDC2DD}" type="datetimeFigureOut">
              <a:rPr lang="en-US" smtClean="0"/>
              <a:t>4/2/21</a:t>
            </a:fld>
            <a:endParaRPr lang="en-US"/>
          </a:p>
        </p:txBody>
      </p:sp>
      <p:sp>
        <p:nvSpPr>
          <p:cNvPr id="5" name="Footer Placeholder 4">
            <a:extLst>
              <a:ext uri="{FF2B5EF4-FFF2-40B4-BE49-F238E27FC236}">
                <a16:creationId xmlns:a16="http://schemas.microsoft.com/office/drawing/2014/main" id="{7ED20F17-1920-4291-BAD4-736BF0446C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9B7038-5973-43BA-9639-60CEC323B4C0}"/>
              </a:ext>
            </a:extLst>
          </p:cNvPr>
          <p:cNvSpPr>
            <a:spLocks noGrp="1"/>
          </p:cNvSpPr>
          <p:nvPr>
            <p:ph type="sldNum" sz="quarter" idx="12"/>
          </p:nvPr>
        </p:nvSpPr>
        <p:spPr/>
        <p:txBody>
          <a:bodyPr/>
          <a:lstStyle/>
          <a:p>
            <a:fld id="{8738B382-5B38-475F-83F6-86792E8C7D96}" type="slidenum">
              <a:rPr lang="en-US" smtClean="0"/>
              <a:t>‹#›</a:t>
            </a:fld>
            <a:endParaRPr lang="en-US"/>
          </a:p>
        </p:txBody>
      </p:sp>
    </p:spTree>
    <p:extLst>
      <p:ext uri="{BB962C8B-B14F-4D97-AF65-F5344CB8AC3E}">
        <p14:creationId xmlns:p14="http://schemas.microsoft.com/office/powerpoint/2010/main" val="349599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7D466-606B-43DC-912A-B923095EAB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03C11E-A0DE-426B-961C-6503F0269D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8F7C6-4D81-4AF3-8B8A-81EA118BD741}"/>
              </a:ext>
            </a:extLst>
          </p:cNvPr>
          <p:cNvSpPr>
            <a:spLocks noGrp="1"/>
          </p:cNvSpPr>
          <p:nvPr>
            <p:ph type="dt" sz="half" idx="10"/>
          </p:nvPr>
        </p:nvSpPr>
        <p:spPr/>
        <p:txBody>
          <a:bodyPr/>
          <a:lstStyle/>
          <a:p>
            <a:fld id="{D1AA8169-B478-48E8-B327-825337FDC2DD}" type="datetimeFigureOut">
              <a:rPr lang="en-US" smtClean="0"/>
              <a:t>4/2/21</a:t>
            </a:fld>
            <a:endParaRPr lang="en-US"/>
          </a:p>
        </p:txBody>
      </p:sp>
      <p:sp>
        <p:nvSpPr>
          <p:cNvPr id="5" name="Footer Placeholder 4">
            <a:extLst>
              <a:ext uri="{FF2B5EF4-FFF2-40B4-BE49-F238E27FC236}">
                <a16:creationId xmlns:a16="http://schemas.microsoft.com/office/drawing/2014/main" id="{8DBAFF43-4D5B-4298-8F7A-B30FAE454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92FA9A-C332-409F-9333-9B9768CAACA3}"/>
              </a:ext>
            </a:extLst>
          </p:cNvPr>
          <p:cNvSpPr>
            <a:spLocks noGrp="1"/>
          </p:cNvSpPr>
          <p:nvPr>
            <p:ph type="sldNum" sz="quarter" idx="12"/>
          </p:nvPr>
        </p:nvSpPr>
        <p:spPr/>
        <p:txBody>
          <a:bodyPr/>
          <a:lstStyle/>
          <a:p>
            <a:fld id="{8738B382-5B38-475F-83F6-86792E8C7D96}" type="slidenum">
              <a:rPr lang="en-US" smtClean="0"/>
              <a:t>‹#›</a:t>
            </a:fld>
            <a:endParaRPr lang="en-US"/>
          </a:p>
        </p:txBody>
      </p:sp>
    </p:spTree>
    <p:extLst>
      <p:ext uri="{BB962C8B-B14F-4D97-AF65-F5344CB8AC3E}">
        <p14:creationId xmlns:p14="http://schemas.microsoft.com/office/powerpoint/2010/main" val="4048246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1CF93-FD2D-4914-8096-BE9A894D92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532EFA-DCF6-46B7-B154-0679B1900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3E4755-1011-4CD4-AD32-671AD17F89DE}"/>
              </a:ext>
            </a:extLst>
          </p:cNvPr>
          <p:cNvSpPr>
            <a:spLocks noGrp="1"/>
          </p:cNvSpPr>
          <p:nvPr>
            <p:ph type="dt" sz="half" idx="10"/>
          </p:nvPr>
        </p:nvSpPr>
        <p:spPr/>
        <p:txBody>
          <a:bodyPr/>
          <a:lstStyle/>
          <a:p>
            <a:fld id="{D1AA8169-B478-48E8-B327-825337FDC2DD}" type="datetimeFigureOut">
              <a:rPr lang="en-US" smtClean="0"/>
              <a:t>4/2/21</a:t>
            </a:fld>
            <a:endParaRPr lang="en-US"/>
          </a:p>
        </p:txBody>
      </p:sp>
      <p:sp>
        <p:nvSpPr>
          <p:cNvPr id="5" name="Footer Placeholder 4">
            <a:extLst>
              <a:ext uri="{FF2B5EF4-FFF2-40B4-BE49-F238E27FC236}">
                <a16:creationId xmlns:a16="http://schemas.microsoft.com/office/drawing/2014/main" id="{CFF56E26-A122-4E63-B67C-C294A15829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D43DB4-9F62-4734-81AB-E1B891392FA9}"/>
              </a:ext>
            </a:extLst>
          </p:cNvPr>
          <p:cNvSpPr>
            <a:spLocks noGrp="1"/>
          </p:cNvSpPr>
          <p:nvPr>
            <p:ph type="sldNum" sz="quarter" idx="12"/>
          </p:nvPr>
        </p:nvSpPr>
        <p:spPr/>
        <p:txBody>
          <a:bodyPr/>
          <a:lstStyle/>
          <a:p>
            <a:fld id="{8738B382-5B38-475F-83F6-86792E8C7D96}" type="slidenum">
              <a:rPr lang="en-US" smtClean="0"/>
              <a:t>‹#›</a:t>
            </a:fld>
            <a:endParaRPr lang="en-US"/>
          </a:p>
        </p:txBody>
      </p:sp>
    </p:spTree>
    <p:extLst>
      <p:ext uri="{BB962C8B-B14F-4D97-AF65-F5344CB8AC3E}">
        <p14:creationId xmlns:p14="http://schemas.microsoft.com/office/powerpoint/2010/main" val="376592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E8BFB-23F2-4C50-BBA6-A5D8B80FD6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8F77A2-6902-4E25-9892-C23CAD70E8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70842B-34A8-41BF-979C-D4585BC027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12F16D-E503-4F87-A890-B28433D06A7A}"/>
              </a:ext>
            </a:extLst>
          </p:cNvPr>
          <p:cNvSpPr>
            <a:spLocks noGrp="1"/>
          </p:cNvSpPr>
          <p:nvPr>
            <p:ph type="dt" sz="half" idx="10"/>
          </p:nvPr>
        </p:nvSpPr>
        <p:spPr/>
        <p:txBody>
          <a:bodyPr/>
          <a:lstStyle/>
          <a:p>
            <a:fld id="{D1AA8169-B478-48E8-B327-825337FDC2DD}" type="datetimeFigureOut">
              <a:rPr lang="en-US" smtClean="0"/>
              <a:t>4/2/21</a:t>
            </a:fld>
            <a:endParaRPr lang="en-US"/>
          </a:p>
        </p:txBody>
      </p:sp>
      <p:sp>
        <p:nvSpPr>
          <p:cNvPr id="6" name="Footer Placeholder 5">
            <a:extLst>
              <a:ext uri="{FF2B5EF4-FFF2-40B4-BE49-F238E27FC236}">
                <a16:creationId xmlns:a16="http://schemas.microsoft.com/office/drawing/2014/main" id="{6D683A9E-E233-4004-AB46-5F8649A82A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111A5B-DFCD-46E8-A5BC-340509F3FC9E}"/>
              </a:ext>
            </a:extLst>
          </p:cNvPr>
          <p:cNvSpPr>
            <a:spLocks noGrp="1"/>
          </p:cNvSpPr>
          <p:nvPr>
            <p:ph type="sldNum" sz="quarter" idx="12"/>
          </p:nvPr>
        </p:nvSpPr>
        <p:spPr/>
        <p:txBody>
          <a:bodyPr/>
          <a:lstStyle/>
          <a:p>
            <a:fld id="{8738B382-5B38-475F-83F6-86792E8C7D96}" type="slidenum">
              <a:rPr lang="en-US" smtClean="0"/>
              <a:t>‹#›</a:t>
            </a:fld>
            <a:endParaRPr lang="en-US"/>
          </a:p>
        </p:txBody>
      </p:sp>
    </p:spTree>
    <p:extLst>
      <p:ext uri="{BB962C8B-B14F-4D97-AF65-F5344CB8AC3E}">
        <p14:creationId xmlns:p14="http://schemas.microsoft.com/office/powerpoint/2010/main" val="154525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8A6D0-0F1C-4F61-8A0C-BC2D20C2A4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B756B6-9516-4F0D-AC62-B71BD81AA0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9054EA-06C5-4F7A-B322-E9B954D33D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B34C89-904E-4EA9-9CE7-14F13CB4E2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15FBFE-C71E-4961-8201-7433E4D299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177B52-32F2-4400-BC45-6574ECEA5ECD}"/>
              </a:ext>
            </a:extLst>
          </p:cNvPr>
          <p:cNvSpPr>
            <a:spLocks noGrp="1"/>
          </p:cNvSpPr>
          <p:nvPr>
            <p:ph type="dt" sz="half" idx="10"/>
          </p:nvPr>
        </p:nvSpPr>
        <p:spPr/>
        <p:txBody>
          <a:bodyPr/>
          <a:lstStyle/>
          <a:p>
            <a:fld id="{D1AA8169-B478-48E8-B327-825337FDC2DD}" type="datetimeFigureOut">
              <a:rPr lang="en-US" smtClean="0"/>
              <a:t>4/2/21</a:t>
            </a:fld>
            <a:endParaRPr lang="en-US"/>
          </a:p>
        </p:txBody>
      </p:sp>
      <p:sp>
        <p:nvSpPr>
          <p:cNvPr id="8" name="Footer Placeholder 7">
            <a:extLst>
              <a:ext uri="{FF2B5EF4-FFF2-40B4-BE49-F238E27FC236}">
                <a16:creationId xmlns:a16="http://schemas.microsoft.com/office/drawing/2014/main" id="{A981E7C7-05F3-4815-9144-C264318605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22A376-7229-4EAE-8786-999DA869BA77}"/>
              </a:ext>
            </a:extLst>
          </p:cNvPr>
          <p:cNvSpPr>
            <a:spLocks noGrp="1"/>
          </p:cNvSpPr>
          <p:nvPr>
            <p:ph type="sldNum" sz="quarter" idx="12"/>
          </p:nvPr>
        </p:nvSpPr>
        <p:spPr/>
        <p:txBody>
          <a:bodyPr/>
          <a:lstStyle/>
          <a:p>
            <a:fld id="{8738B382-5B38-475F-83F6-86792E8C7D96}" type="slidenum">
              <a:rPr lang="en-US" smtClean="0"/>
              <a:t>‹#›</a:t>
            </a:fld>
            <a:endParaRPr lang="en-US"/>
          </a:p>
        </p:txBody>
      </p:sp>
    </p:spTree>
    <p:extLst>
      <p:ext uri="{BB962C8B-B14F-4D97-AF65-F5344CB8AC3E}">
        <p14:creationId xmlns:p14="http://schemas.microsoft.com/office/powerpoint/2010/main" val="52954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4C43F-CB11-4602-A6B8-DD7203539C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58C1A2-401C-454F-92D0-E0B3DDE223F2}"/>
              </a:ext>
            </a:extLst>
          </p:cNvPr>
          <p:cNvSpPr>
            <a:spLocks noGrp="1"/>
          </p:cNvSpPr>
          <p:nvPr>
            <p:ph type="dt" sz="half" idx="10"/>
          </p:nvPr>
        </p:nvSpPr>
        <p:spPr/>
        <p:txBody>
          <a:bodyPr/>
          <a:lstStyle/>
          <a:p>
            <a:fld id="{D1AA8169-B478-48E8-B327-825337FDC2DD}" type="datetimeFigureOut">
              <a:rPr lang="en-US" smtClean="0"/>
              <a:t>4/2/21</a:t>
            </a:fld>
            <a:endParaRPr lang="en-US"/>
          </a:p>
        </p:txBody>
      </p:sp>
      <p:sp>
        <p:nvSpPr>
          <p:cNvPr id="4" name="Footer Placeholder 3">
            <a:extLst>
              <a:ext uri="{FF2B5EF4-FFF2-40B4-BE49-F238E27FC236}">
                <a16:creationId xmlns:a16="http://schemas.microsoft.com/office/drawing/2014/main" id="{2902027F-3C54-453B-BDE7-279CBD7BF4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FF93EE-7617-4376-B887-99318D26D887}"/>
              </a:ext>
            </a:extLst>
          </p:cNvPr>
          <p:cNvSpPr>
            <a:spLocks noGrp="1"/>
          </p:cNvSpPr>
          <p:nvPr>
            <p:ph type="sldNum" sz="quarter" idx="12"/>
          </p:nvPr>
        </p:nvSpPr>
        <p:spPr/>
        <p:txBody>
          <a:bodyPr/>
          <a:lstStyle/>
          <a:p>
            <a:fld id="{8738B382-5B38-475F-83F6-86792E8C7D96}" type="slidenum">
              <a:rPr lang="en-US" smtClean="0"/>
              <a:t>‹#›</a:t>
            </a:fld>
            <a:endParaRPr lang="en-US"/>
          </a:p>
        </p:txBody>
      </p:sp>
    </p:spTree>
    <p:extLst>
      <p:ext uri="{BB962C8B-B14F-4D97-AF65-F5344CB8AC3E}">
        <p14:creationId xmlns:p14="http://schemas.microsoft.com/office/powerpoint/2010/main" val="1330532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CFE49B-E2F1-48AD-84F9-4E81BE4CD124}"/>
              </a:ext>
            </a:extLst>
          </p:cNvPr>
          <p:cNvSpPr>
            <a:spLocks noGrp="1"/>
          </p:cNvSpPr>
          <p:nvPr>
            <p:ph type="dt" sz="half" idx="10"/>
          </p:nvPr>
        </p:nvSpPr>
        <p:spPr/>
        <p:txBody>
          <a:bodyPr/>
          <a:lstStyle/>
          <a:p>
            <a:fld id="{D1AA8169-B478-48E8-B327-825337FDC2DD}" type="datetimeFigureOut">
              <a:rPr lang="en-US" smtClean="0"/>
              <a:t>4/2/21</a:t>
            </a:fld>
            <a:endParaRPr lang="en-US"/>
          </a:p>
        </p:txBody>
      </p:sp>
      <p:sp>
        <p:nvSpPr>
          <p:cNvPr id="3" name="Footer Placeholder 2">
            <a:extLst>
              <a:ext uri="{FF2B5EF4-FFF2-40B4-BE49-F238E27FC236}">
                <a16:creationId xmlns:a16="http://schemas.microsoft.com/office/drawing/2014/main" id="{864E367A-F82E-4D55-9A33-B84E270255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EF9F2-C23B-4031-9F3E-9471B757F5A4}"/>
              </a:ext>
            </a:extLst>
          </p:cNvPr>
          <p:cNvSpPr>
            <a:spLocks noGrp="1"/>
          </p:cNvSpPr>
          <p:nvPr>
            <p:ph type="sldNum" sz="quarter" idx="12"/>
          </p:nvPr>
        </p:nvSpPr>
        <p:spPr/>
        <p:txBody>
          <a:bodyPr/>
          <a:lstStyle/>
          <a:p>
            <a:fld id="{8738B382-5B38-475F-83F6-86792E8C7D96}" type="slidenum">
              <a:rPr lang="en-US" smtClean="0"/>
              <a:t>‹#›</a:t>
            </a:fld>
            <a:endParaRPr lang="en-US"/>
          </a:p>
        </p:txBody>
      </p:sp>
    </p:spTree>
    <p:extLst>
      <p:ext uri="{BB962C8B-B14F-4D97-AF65-F5344CB8AC3E}">
        <p14:creationId xmlns:p14="http://schemas.microsoft.com/office/powerpoint/2010/main" val="340777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77C7B-C8C3-4B09-8BC1-1300A70EF2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A350C0-6567-4FB7-B6C7-30DDC0F834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4F1FF5-A631-4421-B5AA-E20E6736B5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024DB7-308A-40DF-A726-77B3098559A6}"/>
              </a:ext>
            </a:extLst>
          </p:cNvPr>
          <p:cNvSpPr>
            <a:spLocks noGrp="1"/>
          </p:cNvSpPr>
          <p:nvPr>
            <p:ph type="dt" sz="half" idx="10"/>
          </p:nvPr>
        </p:nvSpPr>
        <p:spPr/>
        <p:txBody>
          <a:bodyPr/>
          <a:lstStyle/>
          <a:p>
            <a:fld id="{D1AA8169-B478-48E8-B327-825337FDC2DD}" type="datetimeFigureOut">
              <a:rPr lang="en-US" smtClean="0"/>
              <a:t>4/2/21</a:t>
            </a:fld>
            <a:endParaRPr lang="en-US"/>
          </a:p>
        </p:txBody>
      </p:sp>
      <p:sp>
        <p:nvSpPr>
          <p:cNvPr id="6" name="Footer Placeholder 5">
            <a:extLst>
              <a:ext uri="{FF2B5EF4-FFF2-40B4-BE49-F238E27FC236}">
                <a16:creationId xmlns:a16="http://schemas.microsoft.com/office/drawing/2014/main" id="{ADFB1721-3A53-4F17-9D79-182C4369E8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14A3DE-A6F5-43BC-B519-F3604F95C11E}"/>
              </a:ext>
            </a:extLst>
          </p:cNvPr>
          <p:cNvSpPr>
            <a:spLocks noGrp="1"/>
          </p:cNvSpPr>
          <p:nvPr>
            <p:ph type="sldNum" sz="quarter" idx="12"/>
          </p:nvPr>
        </p:nvSpPr>
        <p:spPr/>
        <p:txBody>
          <a:bodyPr/>
          <a:lstStyle/>
          <a:p>
            <a:fld id="{8738B382-5B38-475F-83F6-86792E8C7D96}" type="slidenum">
              <a:rPr lang="en-US" smtClean="0"/>
              <a:t>‹#›</a:t>
            </a:fld>
            <a:endParaRPr lang="en-US"/>
          </a:p>
        </p:txBody>
      </p:sp>
    </p:spTree>
    <p:extLst>
      <p:ext uri="{BB962C8B-B14F-4D97-AF65-F5344CB8AC3E}">
        <p14:creationId xmlns:p14="http://schemas.microsoft.com/office/powerpoint/2010/main" val="4050656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1D368-2D78-40FA-9498-BF736536A4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1550AB-3EE8-4D7E-B77A-589C5B07C7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2109D4-F2E2-445F-A4B4-4BBACFC453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610462-1A75-4E8E-AF5F-9A163E3F183F}"/>
              </a:ext>
            </a:extLst>
          </p:cNvPr>
          <p:cNvSpPr>
            <a:spLocks noGrp="1"/>
          </p:cNvSpPr>
          <p:nvPr>
            <p:ph type="dt" sz="half" idx="10"/>
          </p:nvPr>
        </p:nvSpPr>
        <p:spPr/>
        <p:txBody>
          <a:bodyPr/>
          <a:lstStyle/>
          <a:p>
            <a:fld id="{D1AA8169-B478-48E8-B327-825337FDC2DD}" type="datetimeFigureOut">
              <a:rPr lang="en-US" smtClean="0"/>
              <a:t>4/2/21</a:t>
            </a:fld>
            <a:endParaRPr lang="en-US"/>
          </a:p>
        </p:txBody>
      </p:sp>
      <p:sp>
        <p:nvSpPr>
          <p:cNvPr id="6" name="Footer Placeholder 5">
            <a:extLst>
              <a:ext uri="{FF2B5EF4-FFF2-40B4-BE49-F238E27FC236}">
                <a16:creationId xmlns:a16="http://schemas.microsoft.com/office/drawing/2014/main" id="{EE94EC4E-D203-4890-83A0-CDF63CC2B4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FFB5C1-92AF-4C4D-8DB9-76FB0D6CAA44}"/>
              </a:ext>
            </a:extLst>
          </p:cNvPr>
          <p:cNvSpPr>
            <a:spLocks noGrp="1"/>
          </p:cNvSpPr>
          <p:nvPr>
            <p:ph type="sldNum" sz="quarter" idx="12"/>
          </p:nvPr>
        </p:nvSpPr>
        <p:spPr/>
        <p:txBody>
          <a:bodyPr/>
          <a:lstStyle/>
          <a:p>
            <a:fld id="{8738B382-5B38-475F-83F6-86792E8C7D96}" type="slidenum">
              <a:rPr lang="en-US" smtClean="0"/>
              <a:t>‹#›</a:t>
            </a:fld>
            <a:endParaRPr lang="en-US"/>
          </a:p>
        </p:txBody>
      </p:sp>
    </p:spTree>
    <p:extLst>
      <p:ext uri="{BB962C8B-B14F-4D97-AF65-F5344CB8AC3E}">
        <p14:creationId xmlns:p14="http://schemas.microsoft.com/office/powerpoint/2010/main" val="174648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B693F-011E-4BC5-9469-5DAD4083CC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EA3FE7-3A88-4CBA-999C-70198321A4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9D8A05-DEBD-430A-9D9D-A639E15952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A8169-B478-48E8-B327-825337FDC2DD}" type="datetimeFigureOut">
              <a:rPr lang="en-US" smtClean="0"/>
              <a:t>4/2/21</a:t>
            </a:fld>
            <a:endParaRPr lang="en-US"/>
          </a:p>
        </p:txBody>
      </p:sp>
      <p:sp>
        <p:nvSpPr>
          <p:cNvPr id="5" name="Footer Placeholder 4">
            <a:extLst>
              <a:ext uri="{FF2B5EF4-FFF2-40B4-BE49-F238E27FC236}">
                <a16:creationId xmlns:a16="http://schemas.microsoft.com/office/drawing/2014/main" id="{7B1304CB-B02D-4298-A6F1-6E7CEE8964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083DE2-8A83-476B-B39D-DC84C8E199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8B382-5B38-475F-83F6-86792E8C7D96}" type="slidenum">
              <a:rPr lang="en-US" smtClean="0"/>
              <a:t>‹#›</a:t>
            </a:fld>
            <a:endParaRPr lang="en-US"/>
          </a:p>
        </p:txBody>
      </p:sp>
    </p:spTree>
    <p:extLst>
      <p:ext uri="{BB962C8B-B14F-4D97-AF65-F5344CB8AC3E}">
        <p14:creationId xmlns:p14="http://schemas.microsoft.com/office/powerpoint/2010/main" val="3759892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86F9103-12C4-480A-838E-73727B44B951}"/>
              </a:ext>
            </a:extLst>
          </p:cNvPr>
          <p:cNvSpPr>
            <a:spLocks noGrp="1" noRot="1" noChangeArrowheads="1"/>
          </p:cNvSpPr>
          <p:nvPr>
            <p:ph type="title"/>
          </p:nvPr>
        </p:nvSpPr>
        <p:spPr>
          <a:xfrm>
            <a:off x="1581665" y="901763"/>
            <a:ext cx="8229600" cy="563563"/>
          </a:xfrm>
        </p:spPr>
        <p:txBody>
          <a:bodyPr/>
          <a:lstStyle/>
          <a:p>
            <a:pPr algn="ctr" eaLnBrk="1" hangingPunct="1"/>
            <a:r>
              <a:rPr lang="en-US" altLang="en-US" sz="3200" dirty="0"/>
              <a:t>Foundations of Marketing—MKT 320F</a:t>
            </a:r>
          </a:p>
        </p:txBody>
      </p:sp>
      <p:sp>
        <p:nvSpPr>
          <p:cNvPr id="7171" name="Rectangle 3">
            <a:extLst>
              <a:ext uri="{FF2B5EF4-FFF2-40B4-BE49-F238E27FC236}">
                <a16:creationId xmlns:a16="http://schemas.microsoft.com/office/drawing/2014/main" id="{4291F04E-7ECF-489E-9754-B90ABE2FC95E}"/>
              </a:ext>
            </a:extLst>
          </p:cNvPr>
          <p:cNvSpPr>
            <a:spLocks noGrp="1" noRot="1" noChangeArrowheads="1"/>
          </p:cNvSpPr>
          <p:nvPr>
            <p:ph sz="quarter" idx="1"/>
          </p:nvPr>
        </p:nvSpPr>
        <p:spPr>
          <a:xfrm>
            <a:off x="201592" y="1619010"/>
            <a:ext cx="11164747" cy="5087879"/>
          </a:xfrm>
        </p:spPr>
        <p:txBody>
          <a:bodyPr/>
          <a:lstStyle/>
          <a:p>
            <a:pPr lvl="1" eaLnBrk="1" hangingPunct="1"/>
            <a:r>
              <a:rPr lang="en-US" sz="1800" dirty="0">
                <a:solidFill>
                  <a:srgbClr val="C45911"/>
                </a:solidFill>
                <a:latin typeface="Arial" panose="020B0604020202020204" pitchFamily="34" charset="0"/>
                <a:ea typeface="PMingLiU"/>
                <a:cs typeface="Arial" panose="020B0604020202020204" pitchFamily="34" charset="0"/>
              </a:rPr>
              <a:t>Marketing </a:t>
            </a:r>
            <a:r>
              <a:rPr lang="en-US" sz="1800" dirty="0">
                <a:cs typeface="Arial" panose="020B0604020202020204" pitchFamily="34" charset="0"/>
              </a:rPr>
              <a:t>is the strategic process of understanding and fulfilling customer needs better than the competition.  </a:t>
            </a:r>
          </a:p>
          <a:p>
            <a:pPr marL="457200" lvl="1" indent="0">
              <a:buNone/>
            </a:pPr>
            <a:endParaRPr lang="en-US" sz="800" dirty="0">
              <a:latin typeface="Georgia" panose="02040502050405020303" pitchFamily="18" charset="0"/>
              <a:cs typeface="Arial" panose="020B0604020202020204" pitchFamily="34" charset="0"/>
            </a:endParaRPr>
          </a:p>
          <a:p>
            <a:pPr lvl="1" eaLnBrk="1" hangingPunct="1"/>
            <a:r>
              <a:rPr lang="en-US" sz="1800" dirty="0">
                <a:solidFill>
                  <a:srgbClr val="C45911"/>
                </a:solidFill>
                <a:latin typeface="Arial" panose="020B0604020202020204" pitchFamily="34" charset="0"/>
                <a:ea typeface="PMingLiU"/>
                <a:cs typeface="Arial" panose="020B0604020202020204" pitchFamily="34" charset="0"/>
              </a:rPr>
              <a:t>Course Description:</a:t>
            </a:r>
            <a:r>
              <a:rPr lang="en-US" sz="1800" b="1" dirty="0">
                <a:solidFill>
                  <a:srgbClr val="C45911"/>
                </a:solidFill>
                <a:latin typeface="Arial" panose="020B0604020202020204" pitchFamily="34" charset="0"/>
                <a:ea typeface="PMingLiU"/>
                <a:cs typeface="Arial" panose="020B0604020202020204" pitchFamily="34" charset="0"/>
              </a:rPr>
              <a:t> </a:t>
            </a:r>
            <a:r>
              <a:rPr lang="en-US" sz="1800" b="1" dirty="0">
                <a:latin typeface="Arial" panose="020B0604020202020204" pitchFamily="34" charset="0"/>
                <a:ea typeface="PMingLiU"/>
                <a:cs typeface="Arial" panose="020B0604020202020204" pitchFamily="34" charset="0"/>
              </a:rPr>
              <a:t> </a:t>
            </a:r>
            <a:r>
              <a:rPr lang="en-US" sz="1800" dirty="0">
                <a:ea typeface="PMingLiU"/>
                <a:cs typeface="Arial" panose="020B0604020202020204" pitchFamily="34" charset="0"/>
              </a:rPr>
              <a:t>Introduction to basic concepts and terminology in marketing: the process of developing marketing strategy, the role of marketing activities within the firm, external influences that affect the development of marketing strategy, and basic analytical tools appropriate to marketing decision making.</a:t>
            </a:r>
          </a:p>
          <a:p>
            <a:pPr marL="457200" lvl="1" indent="0">
              <a:buNone/>
            </a:pPr>
            <a:endParaRPr lang="en-US" sz="800" dirty="0">
              <a:latin typeface="Georgia" panose="02040502050405020303" pitchFamily="18" charset="0"/>
              <a:ea typeface="PMingLiU"/>
              <a:cs typeface="Arial" panose="020B0604020202020204" pitchFamily="34" charset="0"/>
            </a:endParaRPr>
          </a:p>
          <a:p>
            <a:pPr lvl="1" eaLnBrk="1" hangingPunct="1"/>
            <a:r>
              <a:rPr lang="en-US" sz="1800" dirty="0">
                <a:solidFill>
                  <a:srgbClr val="C45911"/>
                </a:solidFill>
                <a:latin typeface="Arial" panose="020B0604020202020204" pitchFamily="34" charset="0"/>
                <a:cs typeface="Arial" panose="020B0604020202020204" pitchFamily="34" charset="0"/>
              </a:rPr>
              <a:t>Course</a:t>
            </a:r>
            <a:r>
              <a:rPr lang="en-US" sz="1800" dirty="0">
                <a:latin typeface="Georgia" panose="02040502050405020303" pitchFamily="18" charset="0"/>
                <a:ea typeface="PMingLiU"/>
                <a:cs typeface="Arial" panose="020B0604020202020204" pitchFamily="34" charset="0"/>
              </a:rPr>
              <a:t> </a:t>
            </a:r>
            <a:r>
              <a:rPr lang="en-US" sz="1800" dirty="0">
                <a:solidFill>
                  <a:srgbClr val="C45911"/>
                </a:solidFill>
                <a:latin typeface="Arial" panose="020B0604020202020204" pitchFamily="34" charset="0"/>
                <a:cs typeface="Arial" panose="020B0604020202020204" pitchFamily="34" charset="0"/>
              </a:rPr>
              <a:t>Outcomes:</a:t>
            </a:r>
            <a:r>
              <a:rPr lang="en-US" sz="1800" dirty="0">
                <a:latin typeface="Georgia" panose="02040502050405020303" pitchFamily="18" charset="0"/>
                <a:ea typeface="PMingLiU"/>
                <a:cs typeface="Arial" panose="020B0604020202020204" pitchFamily="34" charset="0"/>
              </a:rPr>
              <a:t>  </a:t>
            </a:r>
          </a:p>
          <a:p>
            <a:pPr lvl="2" eaLnBrk="1" hangingPunct="1"/>
            <a:r>
              <a:rPr lang="en-US" sz="1400" dirty="0">
                <a:cs typeface="Arial" panose="020B0604020202020204" pitchFamily="34" charset="0"/>
              </a:rPr>
              <a:t>Explain the evolution of the marketing concept and the primary goal of marketing today (to grow revenue).</a:t>
            </a:r>
          </a:p>
          <a:p>
            <a:pPr lvl="2" eaLnBrk="1" hangingPunct="1"/>
            <a:r>
              <a:rPr lang="en-US" sz="1400" dirty="0">
                <a:cs typeface="Arial" panose="020B0604020202020204" pitchFamily="34" charset="0"/>
              </a:rPr>
              <a:t>Understand business strategy and relate it to marketing strategy.</a:t>
            </a:r>
          </a:p>
          <a:p>
            <a:pPr lvl="2" eaLnBrk="1" hangingPunct="1"/>
            <a:r>
              <a:rPr lang="en-US" sz="1400" dirty="0">
                <a:cs typeface="Arial" panose="020B0604020202020204" pitchFamily="34" charset="0"/>
              </a:rPr>
              <a:t>Apply the framework of the marketing process—situation analysis, strategy development and marketing mix decisions, including our offerings, channels of distribution, marketing communications, and pricing.</a:t>
            </a:r>
          </a:p>
          <a:p>
            <a:pPr lvl="2" eaLnBrk="1" hangingPunct="1"/>
            <a:r>
              <a:rPr lang="en-US" sz="1400" dirty="0">
                <a:cs typeface="Arial" panose="020B0604020202020204" pitchFamily="34" charset="0"/>
              </a:rPr>
              <a:t>Demonstrate the value and use of marketing research to inform marketing decisions.</a:t>
            </a:r>
          </a:p>
          <a:p>
            <a:pPr marL="914400" lvl="2" indent="0">
              <a:buNone/>
            </a:pPr>
            <a:endParaRPr lang="en-US" sz="800" dirty="0">
              <a:latin typeface="Georgia" panose="02040502050405020303" pitchFamily="18" charset="0"/>
              <a:ea typeface="PMingLiU"/>
              <a:cs typeface="Arial" panose="020B0604020202020204" pitchFamily="34" charset="0"/>
            </a:endParaRPr>
          </a:p>
          <a:p>
            <a:pPr lvl="1" eaLnBrk="1" hangingPunct="1"/>
            <a:r>
              <a:rPr lang="en-US" sz="1800" dirty="0">
                <a:solidFill>
                  <a:srgbClr val="C45911"/>
                </a:solidFill>
                <a:latin typeface="Arial" panose="020B0604020202020204" pitchFamily="34" charset="0"/>
                <a:cs typeface="Arial" panose="020B0604020202020204" pitchFamily="34" charset="0"/>
              </a:rPr>
              <a:t>Activities &amp; Assessments</a:t>
            </a:r>
          </a:p>
          <a:p>
            <a:pPr lvl="2"/>
            <a:r>
              <a:rPr lang="en-US" sz="1400" dirty="0">
                <a:cs typeface="Arial" panose="020B0604020202020204" pitchFamily="34" charset="0"/>
              </a:rPr>
              <a:t>Readings, Videos, Interactive Activities, Practice Quizzes, and 3 Exams</a:t>
            </a:r>
          </a:p>
          <a:p>
            <a:pPr lvl="2"/>
            <a:endParaRPr lang="en-US" sz="1400" dirty="0">
              <a:cs typeface="Arial" panose="020B0604020202020204" pitchFamily="34" charset="0"/>
            </a:endParaRPr>
          </a:p>
          <a:p>
            <a:pPr lvl="1" eaLnBrk="1" hangingPunct="1"/>
            <a:r>
              <a:rPr lang="en-US" sz="1800" dirty="0">
                <a:solidFill>
                  <a:srgbClr val="C45911"/>
                </a:solidFill>
                <a:latin typeface="Arial" panose="020B0604020202020204" pitchFamily="34" charset="0"/>
                <a:cs typeface="Arial" panose="020B0604020202020204" pitchFamily="34" charset="0"/>
              </a:rPr>
              <a:t>Business Minor:  </a:t>
            </a:r>
            <a:r>
              <a:rPr lang="en-US" sz="1800" dirty="0">
                <a:cs typeface="Arial" panose="020B0604020202020204" pitchFamily="34" charset="0"/>
              </a:rPr>
              <a:t>This is one of the six courses that make up a business minor for non-McCombs students.</a:t>
            </a:r>
          </a:p>
          <a:p>
            <a:pPr lvl="1" eaLnBrk="1" hangingPunct="1"/>
            <a:endParaRPr lang="en-US" altLang="en-US" dirty="0"/>
          </a:p>
        </p:txBody>
      </p:sp>
      <p:pic>
        <p:nvPicPr>
          <p:cNvPr id="3" name="Picture 2">
            <a:extLst>
              <a:ext uri="{FF2B5EF4-FFF2-40B4-BE49-F238E27FC236}">
                <a16:creationId xmlns:a16="http://schemas.microsoft.com/office/drawing/2014/main" id="{4C364340-B1B4-402E-85EE-4C3A9803A6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5260" y="313037"/>
            <a:ext cx="3472204" cy="435042"/>
          </a:xfrm>
          <a:prstGeom prst="rect">
            <a:avLst/>
          </a:prstGeom>
        </p:spPr>
      </p:pic>
    </p:spTree>
    <p:extLst>
      <p:ext uri="{BB962C8B-B14F-4D97-AF65-F5344CB8AC3E}">
        <p14:creationId xmlns:p14="http://schemas.microsoft.com/office/powerpoint/2010/main" val="1890767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184</Words>
  <Application>Microsoft Macintosh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PMingLiU</vt:lpstr>
      <vt:lpstr>Arial</vt:lpstr>
      <vt:lpstr>Calibri</vt:lpstr>
      <vt:lpstr>Calibri Light</vt:lpstr>
      <vt:lpstr>Georgia</vt:lpstr>
      <vt:lpstr>Office Theme</vt:lpstr>
      <vt:lpstr>Foundations of Marketing—MKT 320F</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they not?</dc:title>
  <dc:creator>Kevin Williams</dc:creator>
  <cp:lastModifiedBy>Walls, Stephen M</cp:lastModifiedBy>
  <cp:revision>3</cp:revision>
  <dcterms:created xsi:type="dcterms:W3CDTF">2021-04-01T17:50:01Z</dcterms:created>
  <dcterms:modified xsi:type="dcterms:W3CDTF">2021-04-02T15:29:23Z</dcterms:modified>
</cp:coreProperties>
</file>